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71" r:id="rId4"/>
    <p:sldId id="272" r:id="rId5"/>
    <p:sldId id="269" r:id="rId6"/>
    <p:sldId id="264" r:id="rId7"/>
    <p:sldId id="265" r:id="rId8"/>
    <p:sldId id="266" r:id="rId9"/>
    <p:sldId id="267" r:id="rId10"/>
    <p:sldId id="268" r:id="rId11"/>
    <p:sldId id="270" r:id="rId12"/>
    <p:sldId id="277" r:id="rId13"/>
    <p:sldId id="273" r:id="rId14"/>
    <p:sldId id="275" r:id="rId15"/>
    <p:sldId id="276" r:id="rId16"/>
    <p:sldId id="278" r:id="rId17"/>
    <p:sldId id="274" r:id="rId18"/>
    <p:sldId id="260" r:id="rId19"/>
    <p:sldId id="26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4E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86" d="100"/>
          <a:sy n="86" d="100"/>
        </p:scale>
        <p:origin x="102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A5CD-6226-4A21-BAC6-79A9DD82C51D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385DE-CE0D-4B66-A60A-A774E2A1F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0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A5CD-6226-4A21-BAC6-79A9DD82C51D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385DE-CE0D-4B66-A60A-A774E2A1F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4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A5CD-6226-4A21-BAC6-79A9DD82C51D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385DE-CE0D-4B66-A60A-A774E2A1F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9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A5CD-6226-4A21-BAC6-79A9DD82C51D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385DE-CE0D-4B66-A60A-A774E2A1F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15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A5CD-6226-4A21-BAC6-79A9DD82C51D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385DE-CE0D-4B66-A60A-A774E2A1F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37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A5CD-6226-4A21-BAC6-79A9DD82C51D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385DE-CE0D-4B66-A60A-A774E2A1F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84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A5CD-6226-4A21-BAC6-79A9DD82C51D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385DE-CE0D-4B66-A60A-A774E2A1F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53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A5CD-6226-4A21-BAC6-79A9DD82C51D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385DE-CE0D-4B66-A60A-A774E2A1F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45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A5CD-6226-4A21-BAC6-79A9DD82C51D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385DE-CE0D-4B66-A60A-A774E2A1F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27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A5CD-6226-4A21-BAC6-79A9DD82C51D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385DE-CE0D-4B66-A60A-A774E2A1F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3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A5CD-6226-4A21-BAC6-79A9DD82C51D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385DE-CE0D-4B66-A60A-A774E2A1F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18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4A5CD-6226-4A21-BAC6-79A9DD82C51D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385DE-CE0D-4B66-A60A-A774E2A1F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0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654800"/>
            <a:ext cx="12192000" cy="203200"/>
          </a:xfrm>
          <a:solidFill>
            <a:srgbClr val="574E68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1000" smtClean="0">
                <a:solidFill>
                  <a:schemeClr val="bg1"/>
                </a:solidFill>
              </a:rPr>
              <a:t>         2018 CORNERSTONE FAMILY &amp; WORSHIP CHURCH. ALL RIGHTS RESERVED PROPIETARY &amp; CONFIDENTIAL</a:t>
            </a:r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cornerstone family worship church las veg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1151" y="5562600"/>
            <a:ext cx="840849" cy="109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-1"/>
            <a:ext cx="12192000" cy="285135"/>
          </a:xfrm>
          <a:prstGeom prst="rect">
            <a:avLst/>
          </a:prstGeom>
          <a:solidFill>
            <a:srgbClr val="574E68"/>
          </a:solidFill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We are a people of Faith, Family, Focus, and Fervent Worship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30" name="Picture 6" descr="Image result for copyright symbol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654800"/>
            <a:ext cx="152297" cy="152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35019" y="715367"/>
            <a:ext cx="519979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/>
              <a:t>G</a:t>
            </a:r>
            <a:r>
              <a:rPr lang="en-US" sz="5400" dirty="0" smtClean="0"/>
              <a:t>- God’s</a:t>
            </a:r>
          </a:p>
          <a:p>
            <a:r>
              <a:rPr lang="en-US" sz="8800" b="1" dirty="0" smtClean="0"/>
              <a:t>R</a:t>
            </a:r>
            <a:r>
              <a:rPr lang="en-US" sz="5400" dirty="0" smtClean="0"/>
              <a:t>- Revelation</a:t>
            </a:r>
          </a:p>
          <a:p>
            <a:r>
              <a:rPr lang="en-US" sz="8800" b="1" dirty="0" smtClean="0"/>
              <a:t>O</a:t>
            </a:r>
            <a:r>
              <a:rPr lang="en-US" sz="5400" dirty="0" smtClean="0"/>
              <a:t>- Our</a:t>
            </a:r>
          </a:p>
          <a:p>
            <a:r>
              <a:rPr lang="en-US" sz="8800" b="1" dirty="0" smtClean="0"/>
              <a:t>W</a:t>
            </a:r>
            <a:r>
              <a:rPr lang="en-US" sz="5400" dirty="0" smtClean="0"/>
              <a:t>-Willingness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94375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654800"/>
            <a:ext cx="12192000" cy="203200"/>
          </a:xfrm>
          <a:solidFill>
            <a:srgbClr val="574E68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1000" smtClean="0">
                <a:solidFill>
                  <a:schemeClr val="bg1"/>
                </a:solidFill>
              </a:rPr>
              <a:t>         2018 CORNERSTONE FAMILY &amp; WORSHIP CHURCH. ALL RIGHTS RESERVED PROPIETARY &amp; CONFIDENTIAL</a:t>
            </a:r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cornerstone family worship church las veg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1151" y="5562600"/>
            <a:ext cx="840849" cy="109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-1"/>
            <a:ext cx="12192000" cy="285135"/>
          </a:xfrm>
          <a:prstGeom prst="rect">
            <a:avLst/>
          </a:prstGeom>
          <a:solidFill>
            <a:srgbClr val="574E68"/>
          </a:solidFill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We are a people of Faith, Family, Focus, and Fervent Worship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30" name="Picture 6" descr="Image result for copyright symbol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654800"/>
            <a:ext cx="152297" cy="152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07151" y="2708176"/>
            <a:ext cx="9691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b="1" i="0" dirty="0" smtClean="0">
                <a:solidFill>
                  <a:srgbClr val="3B3E41"/>
                </a:solidFill>
                <a:effectLst/>
                <a:latin typeface="inherit"/>
              </a:rPr>
              <a:t>Think constantly of God’s goodness and faithfulness</a:t>
            </a:r>
          </a:p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3B3E41"/>
                </a:solidFill>
                <a:latin typeface="inherit"/>
              </a:rPr>
              <a:t>Expect God to deliver a plan to fulfill your desire</a:t>
            </a:r>
          </a:p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b="1" i="0" dirty="0" smtClean="0">
                <a:solidFill>
                  <a:srgbClr val="3B3E41"/>
                </a:solidFill>
                <a:effectLst/>
                <a:latin typeface="inherit"/>
              </a:rPr>
              <a:t>Hold a steady course of faith</a:t>
            </a:r>
            <a:endParaRPr lang="en-US" sz="3600" b="0" i="0" dirty="0">
              <a:solidFill>
                <a:srgbClr val="3B3E41"/>
              </a:solidFill>
              <a:effectLst/>
              <a:latin typeface="inheri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8025" y="1002987"/>
            <a:ext cx="104330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Ten Steps To Answered Prayer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82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654800"/>
            <a:ext cx="12192000" cy="203200"/>
          </a:xfrm>
          <a:solidFill>
            <a:srgbClr val="574E68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1000" smtClean="0">
                <a:solidFill>
                  <a:schemeClr val="bg1"/>
                </a:solidFill>
              </a:rPr>
              <a:t>         2018 CORNERSTONE FAMILY &amp; WORSHIP CHURCH. ALL RIGHTS RESERVED PROPIETARY &amp; CONFIDENTIAL</a:t>
            </a:r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cornerstone family worship church las veg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1151" y="5562600"/>
            <a:ext cx="840849" cy="109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-1"/>
            <a:ext cx="12192000" cy="285135"/>
          </a:xfrm>
          <a:prstGeom prst="rect">
            <a:avLst/>
          </a:prstGeom>
          <a:solidFill>
            <a:srgbClr val="574E68"/>
          </a:solidFill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We are a people of Faith, Family, Focus, and Fervent Worship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30" name="Picture 6" descr="Image result for copyright symbol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654800"/>
            <a:ext cx="152297" cy="152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80375" y="2397732"/>
            <a:ext cx="9691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b="1" i="0" dirty="0" smtClean="0">
                <a:solidFill>
                  <a:srgbClr val="3B3E41"/>
                </a:solidFill>
                <a:effectLst/>
                <a:latin typeface="inherit"/>
              </a:rPr>
              <a:t>Luke 18:1- And he </a:t>
            </a:r>
            <a:r>
              <a:rPr lang="en-US" sz="3600" b="1" i="0" dirty="0" err="1" smtClean="0">
                <a:solidFill>
                  <a:srgbClr val="3B3E41"/>
                </a:solidFill>
                <a:effectLst/>
                <a:latin typeface="inherit"/>
              </a:rPr>
              <a:t>spake</a:t>
            </a:r>
            <a:r>
              <a:rPr lang="en-US" sz="3600" b="1" i="0" dirty="0" smtClean="0">
                <a:solidFill>
                  <a:srgbClr val="3B3E41"/>
                </a:solidFill>
                <a:effectLst/>
                <a:latin typeface="inherit"/>
              </a:rPr>
              <a:t> a parable unto them to this end, that men ought always to pray, and not to faint</a:t>
            </a:r>
          </a:p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3B3E41"/>
                </a:solidFill>
                <a:latin typeface="inherit"/>
              </a:rPr>
              <a:t>1 Timothy 2:8- I wish that men pray every where, lifting up holy hands, </a:t>
            </a:r>
            <a:r>
              <a:rPr lang="en-US" sz="3600" b="1" dirty="0" smtClean="0">
                <a:solidFill>
                  <a:srgbClr val="FF0000"/>
                </a:solidFill>
                <a:latin typeface="inherit"/>
              </a:rPr>
              <a:t>without wrath and doubting</a:t>
            </a:r>
            <a:endParaRPr lang="en-US" sz="3600" b="0" i="0" dirty="0">
              <a:solidFill>
                <a:srgbClr val="FF0000"/>
              </a:solidFill>
              <a:effectLst/>
              <a:latin typeface="inheri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537" y="1002987"/>
            <a:ext cx="116641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Scripture: How Often To Pray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81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654800"/>
            <a:ext cx="12192000" cy="203200"/>
          </a:xfrm>
          <a:solidFill>
            <a:srgbClr val="574E68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1000" smtClean="0">
                <a:solidFill>
                  <a:schemeClr val="bg1"/>
                </a:solidFill>
              </a:rPr>
              <a:t>         2018 CORNERSTONE FAMILY &amp; WORSHIP CHURCH. ALL RIGHTS RESERVED PROPIETARY &amp; CONFIDENTIAL</a:t>
            </a:r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cornerstone family worship church las veg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1151" y="5562600"/>
            <a:ext cx="840849" cy="109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-1"/>
            <a:ext cx="12192000" cy="285135"/>
          </a:xfrm>
          <a:prstGeom prst="rect">
            <a:avLst/>
          </a:prstGeom>
          <a:solidFill>
            <a:srgbClr val="574E68"/>
          </a:solidFill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We are a people of Faith, Family, Focus, and Fervent Worship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30" name="Picture 6" descr="Image result for copyright symbol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654800"/>
            <a:ext cx="152297" cy="152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80375" y="2397732"/>
            <a:ext cx="9691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b="1" i="0" dirty="0" smtClean="0">
                <a:solidFill>
                  <a:srgbClr val="3B3E41"/>
                </a:solidFill>
                <a:effectLst/>
                <a:latin typeface="inherit"/>
              </a:rPr>
              <a:t>Romans 12:12- Rejoicing in hope; patient in tribulation; </a:t>
            </a:r>
            <a:r>
              <a:rPr lang="en-US" sz="3600" b="1" i="0" dirty="0" smtClean="0">
                <a:solidFill>
                  <a:srgbClr val="FF0000"/>
                </a:solidFill>
                <a:effectLst/>
                <a:latin typeface="inherit"/>
              </a:rPr>
              <a:t>continuing instant </a:t>
            </a:r>
            <a:r>
              <a:rPr lang="en-US" sz="3600" b="1" i="0" dirty="0" smtClean="0">
                <a:solidFill>
                  <a:srgbClr val="3B3E41"/>
                </a:solidFill>
                <a:effectLst/>
                <a:latin typeface="inherit"/>
              </a:rPr>
              <a:t>in prayer</a:t>
            </a:r>
          </a:p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3B3E41"/>
                </a:solidFill>
                <a:latin typeface="inherit"/>
              </a:rPr>
              <a:t>Colossians 4:2- Continue in prayer, </a:t>
            </a:r>
            <a:r>
              <a:rPr lang="en-US" sz="3600" b="1" dirty="0" smtClean="0">
                <a:solidFill>
                  <a:srgbClr val="FF0000"/>
                </a:solidFill>
                <a:latin typeface="inherit"/>
              </a:rPr>
              <a:t>and watch</a:t>
            </a:r>
            <a:r>
              <a:rPr lang="en-US" sz="3600" b="1" dirty="0" smtClean="0">
                <a:solidFill>
                  <a:srgbClr val="3B3E41"/>
                </a:solidFill>
                <a:latin typeface="inherit"/>
              </a:rPr>
              <a:t> in the same </a:t>
            </a:r>
            <a:r>
              <a:rPr lang="en-US" sz="3600" b="1" dirty="0" smtClean="0">
                <a:solidFill>
                  <a:srgbClr val="7030A0"/>
                </a:solidFill>
                <a:latin typeface="inherit"/>
              </a:rPr>
              <a:t>with thanksgiving</a:t>
            </a:r>
            <a:endParaRPr lang="en-US" sz="3600" b="0" i="0" dirty="0">
              <a:solidFill>
                <a:srgbClr val="7030A0"/>
              </a:solidFill>
              <a:effectLst/>
              <a:latin typeface="inheri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537" y="1002987"/>
            <a:ext cx="116641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Scripture: How Often To Pray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32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654800"/>
            <a:ext cx="12192000" cy="203200"/>
          </a:xfrm>
          <a:solidFill>
            <a:srgbClr val="574E68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1000" smtClean="0">
                <a:solidFill>
                  <a:schemeClr val="bg1"/>
                </a:solidFill>
              </a:rPr>
              <a:t>         2018 CORNERSTONE FAMILY &amp; WORSHIP CHURCH. ALL RIGHTS RESERVED PROPIETARY &amp; CONFIDENTIAL</a:t>
            </a:r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cornerstone family worship church las veg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1151" y="5562600"/>
            <a:ext cx="840849" cy="109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-1"/>
            <a:ext cx="12192000" cy="285135"/>
          </a:xfrm>
          <a:prstGeom prst="rect">
            <a:avLst/>
          </a:prstGeom>
          <a:solidFill>
            <a:srgbClr val="574E68"/>
          </a:solidFill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We are a people of Faith, Family, Focus, and Fervent Worship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30" name="Picture 6" descr="Image result for copyright symbol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654800"/>
            <a:ext cx="152297" cy="152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80375" y="2208161"/>
            <a:ext cx="9691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b="1" i="0" dirty="0" smtClean="0">
                <a:solidFill>
                  <a:srgbClr val="3B3E41"/>
                </a:solidFill>
                <a:effectLst/>
                <a:latin typeface="inherit"/>
              </a:rPr>
              <a:t>John 15:7- If ye abide in me and </a:t>
            </a:r>
            <a:r>
              <a:rPr lang="en-US" sz="3600" b="1" i="0" dirty="0" smtClean="0">
                <a:solidFill>
                  <a:srgbClr val="FF0000"/>
                </a:solidFill>
                <a:effectLst/>
                <a:latin typeface="inherit"/>
              </a:rPr>
              <a:t>my words</a:t>
            </a:r>
            <a:r>
              <a:rPr lang="en-US" sz="3600" b="1" i="0" dirty="0" smtClean="0">
                <a:solidFill>
                  <a:srgbClr val="3B3E41"/>
                </a:solidFill>
                <a:effectLst/>
                <a:latin typeface="inherit"/>
              </a:rPr>
              <a:t> abide in you, ye shall ask what ye will, and it sha</a:t>
            </a:r>
            <a:r>
              <a:rPr lang="en-US" sz="3600" b="1" dirty="0" smtClean="0">
                <a:solidFill>
                  <a:srgbClr val="3B3E41"/>
                </a:solidFill>
                <a:latin typeface="inherit"/>
              </a:rPr>
              <a:t>ll be done unto you.</a:t>
            </a:r>
          </a:p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3B3E41"/>
                </a:solidFill>
                <a:latin typeface="inherit"/>
              </a:rPr>
              <a:t>Matthew 18:19- Again I say unto you, </a:t>
            </a:r>
            <a:r>
              <a:rPr lang="en-US" sz="3600" b="1" dirty="0" smtClean="0">
                <a:solidFill>
                  <a:srgbClr val="FF0000"/>
                </a:solidFill>
                <a:latin typeface="inherit"/>
              </a:rPr>
              <a:t>that if two of you shall agree on earth as touching any thing they shall ask</a:t>
            </a:r>
            <a:r>
              <a:rPr lang="en-US" sz="3600" b="1" dirty="0" smtClean="0">
                <a:solidFill>
                  <a:srgbClr val="3B3E41"/>
                </a:solidFill>
                <a:latin typeface="inherit"/>
              </a:rPr>
              <a:t>, it shall be done for them of my Father which is in heaven</a:t>
            </a:r>
          </a:p>
          <a:p>
            <a:pPr marL="571500" indent="-571500" fontAlgn="base">
              <a:buFont typeface="Wingdings" panose="05000000000000000000" pitchFamily="2" charset="2"/>
              <a:buChar char="§"/>
            </a:pPr>
            <a:endParaRPr lang="en-US" sz="3600" b="1" dirty="0" smtClean="0">
              <a:solidFill>
                <a:srgbClr val="3B3E41"/>
              </a:solidFill>
              <a:latin typeface="inherit"/>
            </a:endParaRPr>
          </a:p>
          <a:p>
            <a:pPr fontAlgn="base"/>
            <a:endParaRPr lang="en-US" sz="3600" b="0" i="0" dirty="0">
              <a:solidFill>
                <a:srgbClr val="3B3E41"/>
              </a:solidFill>
              <a:effectLst/>
              <a:latin typeface="inheri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537" y="1002987"/>
            <a:ext cx="116641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Scriptures: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16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654800"/>
            <a:ext cx="12192000" cy="203200"/>
          </a:xfrm>
          <a:solidFill>
            <a:srgbClr val="574E68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1000" smtClean="0">
                <a:solidFill>
                  <a:schemeClr val="bg1"/>
                </a:solidFill>
              </a:rPr>
              <a:t>         2018 CORNERSTONE FAMILY &amp; WORSHIP CHURCH. ALL RIGHTS RESERVED PROPIETARY &amp; CONFIDENTIAL</a:t>
            </a:r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cornerstone family worship church las veg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1151" y="5562600"/>
            <a:ext cx="840849" cy="109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-1"/>
            <a:ext cx="12192000" cy="285135"/>
          </a:xfrm>
          <a:prstGeom prst="rect">
            <a:avLst/>
          </a:prstGeom>
          <a:solidFill>
            <a:srgbClr val="574E68"/>
          </a:solidFill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We are a people of Faith, Family, Focus, and Fervent Worship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30" name="Picture 6" descr="Image result for copyright symbol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654800"/>
            <a:ext cx="152297" cy="152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80375" y="2208161"/>
            <a:ext cx="9691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b="1" i="0" dirty="0" smtClean="0">
                <a:solidFill>
                  <a:srgbClr val="3B3E41"/>
                </a:solidFill>
                <a:effectLst/>
                <a:latin typeface="inherit"/>
              </a:rPr>
              <a:t>Matthew 21:22 – And all things, </a:t>
            </a:r>
            <a:r>
              <a:rPr lang="en-US" sz="3600" b="1" i="0" dirty="0" smtClean="0">
                <a:solidFill>
                  <a:srgbClr val="FF0000"/>
                </a:solidFill>
                <a:effectLst/>
                <a:latin typeface="inherit"/>
              </a:rPr>
              <a:t>whatsoever ye shall ask in prayer</a:t>
            </a:r>
            <a:r>
              <a:rPr lang="en-US" sz="3600" b="1" i="0" dirty="0" smtClean="0">
                <a:solidFill>
                  <a:srgbClr val="3B3E41"/>
                </a:solidFill>
                <a:effectLst/>
                <a:latin typeface="inherit"/>
              </a:rPr>
              <a:t>, </a:t>
            </a:r>
            <a:r>
              <a:rPr lang="en-US" sz="3600" b="1" i="0" dirty="0" smtClean="0">
                <a:solidFill>
                  <a:srgbClr val="7030A0"/>
                </a:solidFill>
                <a:effectLst/>
                <a:latin typeface="inherit"/>
              </a:rPr>
              <a:t>believing</a:t>
            </a:r>
            <a:r>
              <a:rPr lang="en-US" sz="3600" b="1" i="0" dirty="0" smtClean="0">
                <a:solidFill>
                  <a:srgbClr val="3B3E41"/>
                </a:solidFill>
                <a:effectLst/>
                <a:latin typeface="inherit"/>
              </a:rPr>
              <a:t>, ye shall receive.</a:t>
            </a:r>
          </a:p>
          <a:p>
            <a:pPr marL="571500" indent="-571500" fontAlgn="base">
              <a:buFont typeface="Wingdings" panose="05000000000000000000" pitchFamily="2" charset="2"/>
              <a:buChar char="§"/>
            </a:pPr>
            <a:endParaRPr lang="en-US" sz="3600" b="1" dirty="0" smtClean="0">
              <a:solidFill>
                <a:srgbClr val="3B3E41"/>
              </a:solidFill>
              <a:latin typeface="inherit"/>
            </a:endParaRPr>
          </a:p>
          <a:p>
            <a:pPr marL="571500" indent="-571500" fontAlgn="base">
              <a:buFont typeface="Wingdings" panose="05000000000000000000" pitchFamily="2" charset="2"/>
              <a:buChar char="§"/>
            </a:pPr>
            <a:endParaRPr lang="en-US" sz="3600" b="1" dirty="0" smtClean="0">
              <a:solidFill>
                <a:srgbClr val="3B3E41"/>
              </a:solidFill>
              <a:latin typeface="inherit"/>
            </a:endParaRPr>
          </a:p>
          <a:p>
            <a:pPr fontAlgn="base"/>
            <a:endParaRPr lang="en-US" sz="3600" b="0" i="0" dirty="0">
              <a:solidFill>
                <a:srgbClr val="3B3E41"/>
              </a:solidFill>
              <a:effectLst/>
              <a:latin typeface="inheri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537" y="1002987"/>
            <a:ext cx="116641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Scriptures: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03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654800"/>
            <a:ext cx="12192000" cy="203200"/>
          </a:xfrm>
          <a:solidFill>
            <a:srgbClr val="574E68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1000" smtClean="0">
                <a:solidFill>
                  <a:schemeClr val="bg1"/>
                </a:solidFill>
              </a:rPr>
              <a:t>         2018 CORNERSTONE FAMILY &amp; WORSHIP CHURCH. ALL RIGHTS RESERVED PROPIETARY &amp; CONFIDENTIAL</a:t>
            </a:r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cornerstone family worship church las veg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1151" y="5562600"/>
            <a:ext cx="840849" cy="109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-1"/>
            <a:ext cx="12192000" cy="285135"/>
          </a:xfrm>
          <a:prstGeom prst="rect">
            <a:avLst/>
          </a:prstGeom>
          <a:solidFill>
            <a:srgbClr val="574E68"/>
          </a:solidFill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We are a people of Faith, Family, Focus, and Fervent Worship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30" name="Picture 6" descr="Image result for copyright symbol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654800"/>
            <a:ext cx="152297" cy="152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80375" y="2208161"/>
            <a:ext cx="9691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b="1" i="0" dirty="0" smtClean="0">
                <a:solidFill>
                  <a:srgbClr val="3B3E41"/>
                </a:solidFill>
                <a:effectLst/>
                <a:latin typeface="inherit"/>
              </a:rPr>
              <a:t>John 15:7- If ye abide in me and </a:t>
            </a:r>
            <a:r>
              <a:rPr lang="en-US" sz="3600" b="1" i="0" dirty="0" smtClean="0">
                <a:solidFill>
                  <a:srgbClr val="FF0000"/>
                </a:solidFill>
                <a:effectLst/>
                <a:latin typeface="inherit"/>
              </a:rPr>
              <a:t>my words</a:t>
            </a:r>
            <a:r>
              <a:rPr lang="en-US" sz="3600" b="1" i="0" dirty="0" smtClean="0">
                <a:solidFill>
                  <a:srgbClr val="3B3E41"/>
                </a:solidFill>
                <a:effectLst/>
                <a:latin typeface="inherit"/>
              </a:rPr>
              <a:t> abide in you, ye shall ask what ye will, and it sha</a:t>
            </a:r>
            <a:r>
              <a:rPr lang="en-US" sz="3600" b="1" dirty="0" smtClean="0">
                <a:solidFill>
                  <a:srgbClr val="3B3E41"/>
                </a:solidFill>
                <a:latin typeface="inherit"/>
              </a:rPr>
              <a:t>ll be done unto you.</a:t>
            </a:r>
          </a:p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3B3E41"/>
                </a:solidFill>
                <a:latin typeface="inherit"/>
              </a:rPr>
              <a:t>Matthew 18:19- Again I say unto you, </a:t>
            </a:r>
            <a:r>
              <a:rPr lang="en-US" sz="3600" b="1" dirty="0" smtClean="0">
                <a:solidFill>
                  <a:srgbClr val="FF0000"/>
                </a:solidFill>
                <a:latin typeface="inherit"/>
              </a:rPr>
              <a:t>that if two of you shall agree on earth as touching any thing they shall ask</a:t>
            </a:r>
            <a:r>
              <a:rPr lang="en-US" sz="3600" b="1" dirty="0" smtClean="0">
                <a:solidFill>
                  <a:srgbClr val="3B3E41"/>
                </a:solidFill>
                <a:latin typeface="inherit"/>
              </a:rPr>
              <a:t>, it shall be done for them of my Father which is in heaven</a:t>
            </a:r>
          </a:p>
          <a:p>
            <a:pPr marL="571500" indent="-571500" fontAlgn="base">
              <a:buFont typeface="Wingdings" panose="05000000000000000000" pitchFamily="2" charset="2"/>
              <a:buChar char="§"/>
            </a:pPr>
            <a:endParaRPr lang="en-US" sz="3600" b="1" dirty="0" smtClean="0">
              <a:solidFill>
                <a:srgbClr val="3B3E41"/>
              </a:solidFill>
              <a:latin typeface="inherit"/>
            </a:endParaRPr>
          </a:p>
          <a:p>
            <a:pPr fontAlgn="base"/>
            <a:endParaRPr lang="en-US" sz="3600" b="0" i="0" dirty="0">
              <a:solidFill>
                <a:srgbClr val="3B3E41"/>
              </a:solidFill>
              <a:effectLst/>
              <a:latin typeface="inheri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537" y="1002987"/>
            <a:ext cx="116641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Scriptures: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4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654800"/>
            <a:ext cx="12192000" cy="203200"/>
          </a:xfrm>
          <a:solidFill>
            <a:srgbClr val="574E68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1000" smtClean="0">
                <a:solidFill>
                  <a:schemeClr val="bg1"/>
                </a:solidFill>
              </a:rPr>
              <a:t>         2018 CORNERSTONE FAMILY &amp; WORSHIP CHURCH. ALL RIGHTS RESERVED PROPIETARY &amp; CONFIDENTIAL</a:t>
            </a:r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cornerstone family worship church las veg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1151" y="5562600"/>
            <a:ext cx="840849" cy="109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-1"/>
            <a:ext cx="12192000" cy="285135"/>
          </a:xfrm>
          <a:prstGeom prst="rect">
            <a:avLst/>
          </a:prstGeom>
          <a:solidFill>
            <a:srgbClr val="574E68"/>
          </a:solidFill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We are a people of Faith, Family, Focus, and Fervent Worship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30" name="Picture 6" descr="Image result for copyright symbol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654800"/>
            <a:ext cx="152297" cy="152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13848" y="1728784"/>
            <a:ext cx="9691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b="1" i="0" dirty="0" smtClean="0">
                <a:solidFill>
                  <a:srgbClr val="3B3E41"/>
                </a:solidFill>
                <a:effectLst/>
                <a:latin typeface="inherit"/>
              </a:rPr>
              <a:t>Psalms 66:18- If I regard iniquity in my heart, the Lord will not hear me</a:t>
            </a:r>
          </a:p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3B3E41"/>
                </a:solidFill>
                <a:latin typeface="inherit"/>
              </a:rPr>
              <a:t>Proverbs 28:9 – He that </a:t>
            </a:r>
            <a:r>
              <a:rPr lang="en-US" sz="3600" b="1" dirty="0" err="1" smtClean="0">
                <a:solidFill>
                  <a:srgbClr val="3B3E41"/>
                </a:solidFill>
                <a:latin typeface="inherit"/>
              </a:rPr>
              <a:t>turneth</a:t>
            </a:r>
            <a:r>
              <a:rPr lang="en-US" sz="3600" b="1" dirty="0" smtClean="0">
                <a:solidFill>
                  <a:srgbClr val="3B3E41"/>
                </a:solidFill>
                <a:latin typeface="inherit"/>
              </a:rPr>
              <a:t> away his ear from hearing the law, even his prayer shall be abomination</a:t>
            </a:r>
          </a:p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b="1" i="0" dirty="0" smtClean="0">
                <a:solidFill>
                  <a:srgbClr val="3B3E41"/>
                </a:solidFill>
                <a:effectLst/>
                <a:latin typeface="inherit"/>
              </a:rPr>
              <a:t>Proverbs 15:8- The sacrifice of the wicked is an abomination to the Lord: but the prayer of the upright is his delight</a:t>
            </a:r>
            <a:endParaRPr lang="en-US" sz="3600" b="0" i="0" dirty="0">
              <a:solidFill>
                <a:srgbClr val="FF0000"/>
              </a:solidFill>
              <a:effectLst/>
              <a:latin typeface="inheri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3912" y="715773"/>
            <a:ext cx="116641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Scripture: Resu</a:t>
            </a:r>
            <a:r>
              <a:rPr lang="en-US" sz="6600" dirty="0" smtClean="0"/>
              <a:t>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28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654800"/>
            <a:ext cx="12192000" cy="203200"/>
          </a:xfrm>
          <a:solidFill>
            <a:srgbClr val="574E68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1000" smtClean="0">
                <a:solidFill>
                  <a:schemeClr val="bg1"/>
                </a:solidFill>
              </a:rPr>
              <a:t>         2018 CORNERSTONE FAMILY &amp; WORSHIP CHURCH. ALL RIGHTS RESERVED PROPIETARY &amp; CONFIDENTIAL</a:t>
            </a:r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cornerstone family worship church las veg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1151" y="5562600"/>
            <a:ext cx="840849" cy="109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-1"/>
            <a:ext cx="12192000" cy="285135"/>
          </a:xfrm>
          <a:prstGeom prst="rect">
            <a:avLst/>
          </a:prstGeom>
          <a:solidFill>
            <a:srgbClr val="574E68"/>
          </a:solidFill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We are a people of Faith, Family, Focus, and Fervent Worship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30" name="Picture 6" descr="Image result for copyright symbol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654800"/>
            <a:ext cx="152297" cy="152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80375" y="2397732"/>
            <a:ext cx="9691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b="0" i="0" dirty="0" smtClean="0">
                <a:solidFill>
                  <a:srgbClr val="3B3E41"/>
                </a:solidFill>
                <a:effectLst/>
                <a:latin typeface="inherit"/>
              </a:rPr>
              <a:t>Hannah- I Samuel 1</a:t>
            </a:r>
          </a:p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rgbClr val="3B3E41"/>
                </a:solidFill>
                <a:latin typeface="inherit"/>
              </a:rPr>
              <a:t>Daniel- Daniel 9:1-19</a:t>
            </a:r>
          </a:p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b="0" i="0" dirty="0" smtClean="0">
                <a:solidFill>
                  <a:srgbClr val="3B3E41"/>
                </a:solidFill>
                <a:effectLst/>
                <a:latin typeface="inherit"/>
              </a:rPr>
              <a:t>David-  Psalm 86</a:t>
            </a:r>
          </a:p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rgbClr val="3B3E41"/>
                </a:solidFill>
                <a:latin typeface="inherit"/>
              </a:rPr>
              <a:t>Abraham- Genesis 18:22-33</a:t>
            </a:r>
          </a:p>
          <a:p>
            <a:pPr marL="571500" indent="-571500" fontAlgn="base">
              <a:buFont typeface="Wingdings" panose="05000000000000000000" pitchFamily="2" charset="2"/>
              <a:buChar char="§"/>
            </a:pPr>
            <a:endParaRPr lang="en-US" sz="3600" b="0" i="0" dirty="0">
              <a:solidFill>
                <a:srgbClr val="FF0000"/>
              </a:solidFill>
              <a:effectLst/>
              <a:latin typeface="inheri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537" y="1002987"/>
            <a:ext cx="116641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EXAMPLES</a:t>
            </a:r>
            <a:endParaRPr lang="en-US" dirty="0"/>
          </a:p>
        </p:txBody>
      </p:sp>
      <p:pic>
        <p:nvPicPr>
          <p:cNvPr id="7" name="Picture 2" descr="Image result for group activit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4200524"/>
            <a:ext cx="11430000" cy="2724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536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654800"/>
            <a:ext cx="12192000" cy="203200"/>
          </a:xfrm>
          <a:solidFill>
            <a:srgbClr val="574E68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1000" smtClean="0">
                <a:solidFill>
                  <a:schemeClr val="bg1"/>
                </a:solidFill>
              </a:rPr>
              <a:t>         2018 CORNERSTONE FAMILY &amp; WORSHIP CHURCH. ALL RIGHTS RESERVED PROPIETARY &amp; CONFIDENTIAL</a:t>
            </a:r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cornerstone family worship church las veg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1151" y="5562600"/>
            <a:ext cx="840849" cy="109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-1"/>
            <a:ext cx="12192000" cy="285135"/>
          </a:xfrm>
          <a:prstGeom prst="rect">
            <a:avLst/>
          </a:prstGeom>
          <a:solidFill>
            <a:srgbClr val="574E68"/>
          </a:solidFill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We are a people of Faith, Family, Focus, and Fervent Worship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30" name="Picture 6" descr="Image result for copyright symbol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654800"/>
            <a:ext cx="152297" cy="152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60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654800"/>
            <a:ext cx="12192000" cy="203200"/>
          </a:xfrm>
          <a:solidFill>
            <a:srgbClr val="574E68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1000" smtClean="0">
                <a:solidFill>
                  <a:schemeClr val="bg1"/>
                </a:solidFill>
              </a:rPr>
              <a:t>         2018 CORNERSTONE FAMILY &amp; WORSHIP CHURCH. ALL RIGHTS RESERVED PROPIETARY &amp; CONFIDENTIAL</a:t>
            </a:r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cornerstone family worship church las veg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1151" y="5562600"/>
            <a:ext cx="840849" cy="109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-1"/>
            <a:ext cx="12192000" cy="285135"/>
          </a:xfrm>
          <a:prstGeom prst="rect">
            <a:avLst/>
          </a:prstGeom>
          <a:solidFill>
            <a:srgbClr val="574E68"/>
          </a:solidFill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We are a people of Faith, Family, Focus, and Fervent Worship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30" name="Picture 6" descr="Image result for copyright symbol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654800"/>
            <a:ext cx="152297" cy="152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46357" y="2554535"/>
            <a:ext cx="3865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UNDERSTANDING – In all your getting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3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654800"/>
            <a:ext cx="12192000" cy="203200"/>
          </a:xfrm>
          <a:solidFill>
            <a:srgbClr val="574E68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1000" dirty="0" smtClean="0">
                <a:solidFill>
                  <a:schemeClr val="bg1"/>
                </a:solidFill>
              </a:rPr>
              <a:t>         2018 CORNERSTONE FAMILY &amp; WORSHIP CHURCH. ALL RIGHTS RESERVED PROPIETARY &amp; CONFIDENTIAL</a:t>
            </a:r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cornerstone family worship church las veg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1151" y="5562600"/>
            <a:ext cx="840849" cy="109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-1"/>
            <a:ext cx="12192000" cy="285135"/>
          </a:xfrm>
          <a:prstGeom prst="rect">
            <a:avLst/>
          </a:prstGeom>
          <a:solidFill>
            <a:srgbClr val="574E68"/>
          </a:solidFill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We are a people of Faith, Family, Focus, and Fervent Worship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30" name="Picture 6" descr="Image result for copyright symbol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654800"/>
            <a:ext cx="152297" cy="152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07456" y="2831772"/>
            <a:ext cx="58375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Effective Prayer Life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18418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654800"/>
            <a:ext cx="12192000" cy="203200"/>
          </a:xfrm>
          <a:solidFill>
            <a:srgbClr val="574E68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1000" smtClean="0">
                <a:solidFill>
                  <a:schemeClr val="bg1"/>
                </a:solidFill>
              </a:rPr>
              <a:t>         2018 CORNERSTONE FAMILY &amp; WORSHIP CHURCH. ALL RIGHTS RESERVED PROPIETARY &amp; CONFIDENTIAL</a:t>
            </a:r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cornerstone family worship church las veg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1151" y="5562600"/>
            <a:ext cx="840849" cy="109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-1"/>
            <a:ext cx="12192000" cy="285135"/>
          </a:xfrm>
          <a:prstGeom prst="rect">
            <a:avLst/>
          </a:prstGeom>
          <a:solidFill>
            <a:srgbClr val="574E68"/>
          </a:solidFill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We are a people of Faith, Family, Focus, and Fervent Worship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30" name="Picture 6" descr="Image result for copyright symbol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654800"/>
            <a:ext cx="152297" cy="152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07151" y="2708176"/>
            <a:ext cx="9691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3600" b="1" i="0" dirty="0" smtClean="0">
                <a:solidFill>
                  <a:srgbClr val="3B3E41"/>
                </a:solidFill>
                <a:effectLst/>
                <a:latin typeface="inherit"/>
              </a:rPr>
              <a:t>The channel of communication between the believer and God, whereby God’s power is released into the earth realm through the combination of the believers faith and the word of God</a:t>
            </a:r>
            <a:endParaRPr lang="en-US" sz="3600" b="0" i="0" dirty="0">
              <a:solidFill>
                <a:srgbClr val="3B3E41"/>
              </a:solidFill>
              <a:effectLst/>
              <a:latin typeface="inheri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8025" y="1002987"/>
            <a:ext cx="104330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DEFINITIONS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62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654800"/>
            <a:ext cx="12192000" cy="203200"/>
          </a:xfrm>
          <a:solidFill>
            <a:srgbClr val="574E68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1000" smtClean="0">
                <a:solidFill>
                  <a:schemeClr val="bg1"/>
                </a:solidFill>
              </a:rPr>
              <a:t>         2018 CORNERSTONE FAMILY &amp; WORSHIP CHURCH. ALL RIGHTS RESERVED PROPIETARY &amp; CONFIDENTIAL</a:t>
            </a:r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cornerstone family worship church las veg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1151" y="5562600"/>
            <a:ext cx="840849" cy="109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-1"/>
            <a:ext cx="12192000" cy="285135"/>
          </a:xfrm>
          <a:prstGeom prst="rect">
            <a:avLst/>
          </a:prstGeom>
          <a:solidFill>
            <a:srgbClr val="574E68"/>
          </a:solidFill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We are a people of Faith, Family, Focus, and Fervent Worship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30" name="Picture 6" descr="Image result for copyright symbol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654800"/>
            <a:ext cx="152297" cy="152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07151" y="2708176"/>
            <a:ext cx="9691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b="1" i="0" dirty="0" smtClean="0">
                <a:solidFill>
                  <a:srgbClr val="3B3E41"/>
                </a:solidFill>
                <a:effectLst/>
                <a:latin typeface="inherit"/>
              </a:rPr>
              <a:t>Every believer must have a constant prayer life</a:t>
            </a:r>
          </a:p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3B3E41"/>
                </a:solidFill>
                <a:latin typeface="inherit"/>
              </a:rPr>
              <a:t>Every believer should get to the point of enjoying praying and spending time with God</a:t>
            </a:r>
          </a:p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b="1" i="0" dirty="0" smtClean="0">
                <a:solidFill>
                  <a:srgbClr val="3B3E41"/>
                </a:solidFill>
                <a:effectLst/>
                <a:latin typeface="inherit"/>
              </a:rPr>
              <a:t>Flesh does not want to pray</a:t>
            </a:r>
          </a:p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3B3E41"/>
                </a:solidFill>
                <a:latin typeface="inherit"/>
              </a:rPr>
              <a:t>Pray to keep from fainting</a:t>
            </a:r>
            <a:endParaRPr lang="en-US" sz="3600" b="0" i="0" dirty="0">
              <a:solidFill>
                <a:srgbClr val="3B3E41"/>
              </a:solidFill>
              <a:effectLst/>
              <a:latin typeface="inheri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8025" y="1002987"/>
            <a:ext cx="104330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81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654800"/>
            <a:ext cx="12192000" cy="203200"/>
          </a:xfrm>
          <a:solidFill>
            <a:srgbClr val="574E68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1000" smtClean="0">
                <a:solidFill>
                  <a:schemeClr val="bg1"/>
                </a:solidFill>
              </a:rPr>
              <a:t>         2018 CORNERSTONE FAMILY &amp; WORSHIP CHURCH. ALL RIGHTS RESERVED PROPIETARY &amp; CONFIDENTIAL</a:t>
            </a:r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cornerstone family worship church las veg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1151" y="5562600"/>
            <a:ext cx="840849" cy="109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-1"/>
            <a:ext cx="12192000" cy="285135"/>
          </a:xfrm>
          <a:prstGeom prst="rect">
            <a:avLst/>
          </a:prstGeom>
          <a:solidFill>
            <a:srgbClr val="574E68"/>
          </a:solidFill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We are a people of Faith, Family, Focus, and Fervent Worship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30" name="Picture 6" descr="Image result for copyright symbol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654800"/>
            <a:ext cx="152297" cy="152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07151" y="3198167"/>
            <a:ext cx="969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b="1" i="0" dirty="0" smtClean="0">
                <a:solidFill>
                  <a:srgbClr val="3B3E41"/>
                </a:solidFill>
                <a:effectLst/>
                <a:latin typeface="inherit"/>
              </a:rPr>
              <a:t>It must be in line with the will of God</a:t>
            </a:r>
          </a:p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3B3E41"/>
                </a:solidFill>
                <a:latin typeface="inherit"/>
              </a:rPr>
              <a:t>It must be spoken</a:t>
            </a:r>
            <a:endParaRPr lang="en-US" sz="3600" b="0" i="0" dirty="0">
              <a:solidFill>
                <a:srgbClr val="3B3E41"/>
              </a:solidFill>
              <a:effectLst/>
              <a:latin typeface="inheri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8025" y="1002987"/>
            <a:ext cx="1089397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Necessary to Satisfy the Law of Prayer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50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654800"/>
            <a:ext cx="12192000" cy="203200"/>
          </a:xfrm>
          <a:solidFill>
            <a:srgbClr val="574E68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1000" smtClean="0">
                <a:solidFill>
                  <a:schemeClr val="bg1"/>
                </a:solidFill>
              </a:rPr>
              <a:t>         2018 CORNERSTONE FAMILY &amp; WORSHIP CHURCH. ALL RIGHTS RESERVED PROPIETARY &amp; CONFIDENTIAL</a:t>
            </a:r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cornerstone family worship church las veg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1151" y="5562600"/>
            <a:ext cx="840849" cy="109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-1"/>
            <a:ext cx="12192000" cy="285135"/>
          </a:xfrm>
          <a:prstGeom prst="rect">
            <a:avLst/>
          </a:prstGeom>
          <a:solidFill>
            <a:srgbClr val="574E68"/>
          </a:solidFill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We are a people of Faith, Family, Focus, and Fervent Worship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30" name="Picture 6" descr="Image result for copyright symbol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654800"/>
            <a:ext cx="152297" cy="152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07151" y="2708176"/>
            <a:ext cx="9691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b="1" i="0" dirty="0" smtClean="0">
                <a:solidFill>
                  <a:srgbClr val="3B3E41"/>
                </a:solidFill>
                <a:effectLst/>
                <a:latin typeface="inherit"/>
              </a:rPr>
              <a:t>Voice of my faith</a:t>
            </a:r>
          </a:p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3B3E41"/>
                </a:solidFill>
                <a:latin typeface="inherit"/>
              </a:rPr>
              <a:t>Avenue of fellowship</a:t>
            </a:r>
          </a:p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b="1" i="0" dirty="0" smtClean="0">
                <a:solidFill>
                  <a:srgbClr val="3B3E41"/>
                </a:solidFill>
                <a:effectLst/>
                <a:latin typeface="inherit"/>
              </a:rPr>
              <a:t>Release heaven’s power into my situations</a:t>
            </a:r>
          </a:p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3B3E41"/>
                </a:solidFill>
                <a:latin typeface="inherit"/>
              </a:rPr>
              <a:t>Revival- the move of God</a:t>
            </a:r>
            <a:endParaRPr lang="en-US" sz="3600" b="0" i="0" dirty="0">
              <a:solidFill>
                <a:srgbClr val="3B3E41"/>
              </a:solidFill>
              <a:effectLst/>
              <a:latin typeface="inheri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8026" y="1002987"/>
            <a:ext cx="84815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Four Effects of Prayer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34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654800"/>
            <a:ext cx="12192000" cy="203200"/>
          </a:xfrm>
          <a:solidFill>
            <a:srgbClr val="574E68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1000" smtClean="0">
                <a:solidFill>
                  <a:schemeClr val="bg1"/>
                </a:solidFill>
              </a:rPr>
              <a:t>         2018 CORNERSTONE FAMILY &amp; WORSHIP CHURCH. ALL RIGHTS RESERVED PROPIETARY &amp; CONFIDENTIAL</a:t>
            </a:r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cornerstone family worship church las veg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1151" y="5562600"/>
            <a:ext cx="840849" cy="109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-1"/>
            <a:ext cx="12192000" cy="285135"/>
          </a:xfrm>
          <a:prstGeom prst="rect">
            <a:avLst/>
          </a:prstGeom>
          <a:solidFill>
            <a:srgbClr val="574E68"/>
          </a:solidFill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We are a people of Faith, Family, Focus, and Fervent Worship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30" name="Picture 6" descr="Image result for copyright symbol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654800"/>
            <a:ext cx="152297" cy="152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07151" y="2708176"/>
            <a:ext cx="9691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b="1" i="0" dirty="0" smtClean="0">
                <a:solidFill>
                  <a:srgbClr val="3B3E41"/>
                </a:solidFill>
                <a:effectLst/>
                <a:latin typeface="inherit"/>
              </a:rPr>
              <a:t>Prayer of Agreement</a:t>
            </a:r>
          </a:p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3B3E41"/>
                </a:solidFill>
                <a:latin typeface="inherit"/>
              </a:rPr>
              <a:t>Prayer of Faith Petition</a:t>
            </a:r>
          </a:p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b="1" i="0" dirty="0" smtClean="0">
                <a:solidFill>
                  <a:srgbClr val="3B3E41"/>
                </a:solidFill>
                <a:effectLst/>
                <a:latin typeface="inherit"/>
              </a:rPr>
              <a:t>Prayer of Intercession</a:t>
            </a:r>
          </a:p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3B3E41"/>
                </a:solidFill>
                <a:latin typeface="inherit"/>
              </a:rPr>
              <a:t>Prayer of Praise and Worship</a:t>
            </a:r>
          </a:p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b="1" i="0" dirty="0" smtClean="0">
                <a:solidFill>
                  <a:srgbClr val="3B3E41"/>
                </a:solidFill>
                <a:effectLst/>
                <a:latin typeface="inherit"/>
              </a:rPr>
              <a:t>Prayer of Consecration &amp; Dedication</a:t>
            </a:r>
          </a:p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3B3E41"/>
                </a:solidFill>
                <a:latin typeface="inherit"/>
              </a:rPr>
              <a:t>Prayer of Thanksgiving</a:t>
            </a:r>
            <a:endParaRPr lang="en-US" sz="3600" b="0" i="0" dirty="0">
              <a:solidFill>
                <a:srgbClr val="3B3E41"/>
              </a:solidFill>
              <a:effectLst/>
              <a:latin typeface="inheri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8026" y="1002987"/>
            <a:ext cx="84815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Six Kinds of Prayers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81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654800"/>
            <a:ext cx="12192000" cy="203200"/>
          </a:xfrm>
          <a:solidFill>
            <a:srgbClr val="574E68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1000" smtClean="0">
                <a:solidFill>
                  <a:schemeClr val="bg1"/>
                </a:solidFill>
              </a:rPr>
              <a:t>         2018 CORNERSTONE FAMILY &amp; WORSHIP CHURCH. ALL RIGHTS RESERVED PROPIETARY &amp; CONFIDENTIAL</a:t>
            </a:r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cornerstone family worship church las veg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1151" y="5562600"/>
            <a:ext cx="840849" cy="109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-1"/>
            <a:ext cx="12192000" cy="285135"/>
          </a:xfrm>
          <a:prstGeom prst="rect">
            <a:avLst/>
          </a:prstGeom>
          <a:solidFill>
            <a:srgbClr val="574E68"/>
          </a:solidFill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We are a people of Faith, Family, Focus, and Fervent Worship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30" name="Picture 6" descr="Image result for copyright symbol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654800"/>
            <a:ext cx="152297" cy="152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07151" y="2708176"/>
            <a:ext cx="9691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b="1" i="0" dirty="0" smtClean="0">
                <a:solidFill>
                  <a:srgbClr val="3B3E41"/>
                </a:solidFill>
                <a:effectLst/>
                <a:latin typeface="inherit"/>
              </a:rPr>
              <a:t>Know that God wants to answer you</a:t>
            </a:r>
          </a:p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3B3E41"/>
                </a:solidFill>
                <a:latin typeface="inherit"/>
              </a:rPr>
              <a:t>Decide what you want and find the scriptures that say you can have it</a:t>
            </a:r>
          </a:p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b="1" i="0" dirty="0" smtClean="0">
                <a:solidFill>
                  <a:srgbClr val="3B3E41"/>
                </a:solidFill>
                <a:effectLst/>
                <a:latin typeface="inherit"/>
              </a:rPr>
              <a:t>Ask the Father in Jesus’ name and believe you receive when you pray</a:t>
            </a:r>
          </a:p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3B3E41"/>
                </a:solidFill>
                <a:latin typeface="inherit"/>
              </a:rPr>
              <a:t>Control you thought life in agreement with what you believe you receive </a:t>
            </a:r>
            <a:endParaRPr lang="en-US" sz="3600" b="0" i="0" dirty="0">
              <a:solidFill>
                <a:srgbClr val="3B3E41"/>
              </a:solidFill>
              <a:effectLst/>
              <a:latin typeface="inheri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8025" y="1002987"/>
            <a:ext cx="104330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Ten Steps To Answered Prayer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47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654800"/>
            <a:ext cx="12192000" cy="203200"/>
          </a:xfrm>
          <a:solidFill>
            <a:srgbClr val="574E68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1000" smtClean="0">
                <a:solidFill>
                  <a:schemeClr val="bg1"/>
                </a:solidFill>
              </a:rPr>
              <a:t>         2018 CORNERSTONE FAMILY &amp; WORSHIP CHURCH. ALL RIGHTS RESERVED PROPIETARY &amp; CONFIDENTIAL</a:t>
            </a:r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cornerstone family worship church las veg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1151" y="5562600"/>
            <a:ext cx="840849" cy="109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-1"/>
            <a:ext cx="12192000" cy="285135"/>
          </a:xfrm>
          <a:prstGeom prst="rect">
            <a:avLst/>
          </a:prstGeom>
          <a:solidFill>
            <a:srgbClr val="574E68"/>
          </a:solidFill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We are a people of Faith, Family, Focus, and Fervent Worship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30" name="Picture 6" descr="Image result for copyright symbol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654800"/>
            <a:ext cx="152297" cy="152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07151" y="2708176"/>
            <a:ext cx="9691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b="1" i="0" dirty="0" smtClean="0">
                <a:solidFill>
                  <a:srgbClr val="3B3E41"/>
                </a:solidFill>
                <a:effectLst/>
                <a:latin typeface="inherit"/>
              </a:rPr>
              <a:t>Develop a faith confession in agreement with what you believe you receive</a:t>
            </a:r>
          </a:p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3B3E41"/>
                </a:solidFill>
                <a:latin typeface="inherit"/>
              </a:rPr>
              <a:t>Avoid confrontation with those who are not in agreement with what you believe</a:t>
            </a:r>
          </a:p>
          <a:p>
            <a:pPr marL="571500" indent="-571500" fontAlgn="base">
              <a:buFont typeface="Wingdings" panose="05000000000000000000" pitchFamily="2" charset="2"/>
              <a:buChar char="§"/>
            </a:pPr>
            <a:r>
              <a:rPr lang="en-US" sz="3600" b="1" i="0" dirty="0" smtClean="0">
                <a:solidFill>
                  <a:srgbClr val="3B3E41"/>
                </a:solidFill>
                <a:effectLst/>
                <a:latin typeface="inherit"/>
              </a:rPr>
              <a:t>Think and see yourself with the promis</a:t>
            </a:r>
            <a:r>
              <a:rPr lang="en-US" sz="3600" b="1" dirty="0" smtClean="0">
                <a:solidFill>
                  <a:srgbClr val="3B3E41"/>
                </a:solidFill>
                <a:latin typeface="inherit"/>
              </a:rPr>
              <a:t>e of God already manifested</a:t>
            </a:r>
          </a:p>
          <a:p>
            <a:pPr fontAlgn="base"/>
            <a:endParaRPr lang="en-US" sz="3600" b="0" i="0" dirty="0">
              <a:solidFill>
                <a:srgbClr val="3B3E41"/>
              </a:solidFill>
              <a:effectLst/>
              <a:latin typeface="inheri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8025" y="1002987"/>
            <a:ext cx="104330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Ten Steps To Answered Prayer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29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3207</TotalTime>
  <Words>1128</Words>
  <Application>Microsoft Office PowerPoint</Application>
  <PresentationFormat>Widescreen</PresentationFormat>
  <Paragraphs>103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inherit</vt:lpstr>
      <vt:lpstr>Wingdings</vt:lpstr>
      <vt:lpstr>Office Theme</vt:lpstr>
      <vt:lpstr>         2018 CORNERSTONE FAMILY &amp; WORSHIP CHURCH. ALL RIGHTS RESERVED PROPIETARY &amp; CONFIDENTIAL</vt:lpstr>
      <vt:lpstr>         2018 CORNERSTONE FAMILY &amp; WORSHIP CHURCH. ALL RIGHTS RESERVED PROPIETARY &amp; CONFIDENTIAL</vt:lpstr>
      <vt:lpstr>         2018 CORNERSTONE FAMILY &amp; WORSHIP CHURCH. ALL RIGHTS RESERVED PROPIETARY &amp; CONFIDENTIAL</vt:lpstr>
      <vt:lpstr>         2018 CORNERSTONE FAMILY &amp; WORSHIP CHURCH. ALL RIGHTS RESERVED PROPIETARY &amp; CONFIDENTIAL</vt:lpstr>
      <vt:lpstr>         2018 CORNERSTONE FAMILY &amp; WORSHIP CHURCH. ALL RIGHTS RESERVED PROPIETARY &amp; CONFIDENTIAL</vt:lpstr>
      <vt:lpstr>         2018 CORNERSTONE FAMILY &amp; WORSHIP CHURCH. ALL RIGHTS RESERVED PROPIETARY &amp; CONFIDENTIAL</vt:lpstr>
      <vt:lpstr>         2018 CORNERSTONE FAMILY &amp; WORSHIP CHURCH. ALL RIGHTS RESERVED PROPIETARY &amp; CONFIDENTIAL</vt:lpstr>
      <vt:lpstr>         2018 CORNERSTONE FAMILY &amp; WORSHIP CHURCH. ALL RIGHTS RESERVED PROPIETARY &amp; CONFIDENTIAL</vt:lpstr>
      <vt:lpstr>         2018 CORNERSTONE FAMILY &amp; WORSHIP CHURCH. ALL RIGHTS RESERVED PROPIETARY &amp; CONFIDENTIAL</vt:lpstr>
      <vt:lpstr>         2018 CORNERSTONE FAMILY &amp; WORSHIP CHURCH. ALL RIGHTS RESERVED PROPIETARY &amp; CONFIDENTIAL</vt:lpstr>
      <vt:lpstr>         2018 CORNERSTONE FAMILY &amp; WORSHIP CHURCH. ALL RIGHTS RESERVED PROPIETARY &amp; CONFIDENTIAL</vt:lpstr>
      <vt:lpstr>         2018 CORNERSTONE FAMILY &amp; WORSHIP CHURCH. ALL RIGHTS RESERVED PROPIETARY &amp; CONFIDENTIAL</vt:lpstr>
      <vt:lpstr>         2018 CORNERSTONE FAMILY &amp; WORSHIP CHURCH. ALL RIGHTS RESERVED PROPIETARY &amp; CONFIDENTIAL</vt:lpstr>
      <vt:lpstr>         2018 CORNERSTONE FAMILY &amp; WORSHIP CHURCH. ALL RIGHTS RESERVED PROPIETARY &amp; CONFIDENTIAL</vt:lpstr>
      <vt:lpstr>         2018 CORNERSTONE FAMILY &amp; WORSHIP CHURCH. ALL RIGHTS RESERVED PROPIETARY &amp; CONFIDENTIAL</vt:lpstr>
      <vt:lpstr>         2018 CORNERSTONE FAMILY &amp; WORSHIP CHURCH. ALL RIGHTS RESERVED PROPIETARY &amp; CONFIDENTIAL</vt:lpstr>
      <vt:lpstr>         2018 CORNERSTONE FAMILY &amp; WORSHIP CHURCH. ALL RIGHTS RESERVED PROPIETARY &amp; CONFIDENTIAL</vt:lpstr>
      <vt:lpstr>         2018 CORNERSTONE FAMILY &amp; WORSHIP CHURCH. ALL RIGHTS RESERVED PROPIETARY &amp; CONFIDENTIAL</vt:lpstr>
      <vt:lpstr>         2018 CORNERSTONE FAMILY &amp; WORSHIP CHURCH. ALL RIGHTS RESERVED PROPIETARY &amp; CONFIDENTIAL</vt:lpstr>
    </vt:vector>
  </TitlesOfParts>
  <Company>Encore Event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 Regan</dc:creator>
  <cp:lastModifiedBy>Tina Regan</cp:lastModifiedBy>
  <cp:revision>27</cp:revision>
  <dcterms:created xsi:type="dcterms:W3CDTF">2018-06-23T15:46:03Z</dcterms:created>
  <dcterms:modified xsi:type="dcterms:W3CDTF">2018-09-06T01:32:56Z</dcterms:modified>
</cp:coreProperties>
</file>